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84"/>
  </p:normalViewPr>
  <p:slideViewPr>
    <p:cSldViewPr snapToGrid="0" snapToObjects="1">
      <p:cViewPr varScale="1">
        <p:scale>
          <a:sx n="90" d="100"/>
          <a:sy n="90" d="100"/>
        </p:scale>
        <p:origin x="23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2DB26-B8F7-1D45-808C-4167A2BB32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Business &amp; Location select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4599F5-53A3-9A4C-99A0-EF5A3D434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COURSERA IBM DATA SCIENCE CAPSTONE</a:t>
            </a:r>
          </a:p>
        </p:txBody>
      </p:sp>
    </p:spTree>
    <p:extLst>
      <p:ext uri="{BB962C8B-B14F-4D97-AF65-F5344CB8AC3E}">
        <p14:creationId xmlns:p14="http://schemas.microsoft.com/office/powerpoint/2010/main" val="114575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0ECCAE0-17CD-9F4D-BF05-D0F49EBEA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Data input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5F99E-E398-B740-B79F-296C189CF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/>
              <a:t>Toronto neighbor data</a:t>
            </a:r>
          </a:p>
          <a:p>
            <a:endParaRPr lang="en-US" dirty="0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7780305-6454-6F4B-B649-119BF0D774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94411" y="1375007"/>
            <a:ext cx="4960442" cy="35219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17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149B3F-215A-7B43-BF30-3EEDCFD1B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300"/>
              <a:t>dAta processing with lat and long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FD80F6E-3FC3-F847-ADF5-C43ACCD26D9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8374" y="1305922"/>
            <a:ext cx="6282919" cy="348701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082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17D08F-2133-44A9-B28C-CB29928F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CC36881-E309-4C41-8B5B-203AADC1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65EEA6-CCE8-7F44-B145-3586A043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2800"/>
              <a:t>Data visualization with map for neighbor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4F2C6A8-7D46-49EA-860B-0F0B02084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D92372-F778-4E96-9E90-4E63BAF3C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B4EC089-8B60-43F4-9BF5-1F0B0E3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C0BAC91-1725-4E5A-92CE-F5A2EB066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FFC03DF1-0B38-5045-9CF9-4892958E7A0A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3"/>
          <a:srcRect r="2494"/>
          <a:stretch/>
        </p:blipFill>
        <p:spPr>
          <a:xfrm>
            <a:off x="4618374" y="1116345"/>
            <a:ext cx="6282919" cy="38661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B61EBEC-D0CA-456C-98A6-EDA1AC9FB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8A71EB-D327-4458-85FB-26336B2BA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140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17D08F-2133-44A9-B28C-CB29928F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CC36881-E309-4C41-8B5B-203AADC1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58BDC5-603C-3141-88CF-527CECC26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300"/>
              <a:t>Venues generation for neighbors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4F2C6A8-7D46-49EA-860B-0F0B02084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D92372-F778-4E96-9E90-4E63BAF3C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B4EC089-8B60-43F4-9BF5-1F0B0E3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C0BAC91-1725-4E5A-92CE-F5A2EB066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0FED8E-EEE2-0440-A45F-D8E9EB4F7EC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3"/>
          <a:srcRect r="11836" b="-3"/>
          <a:stretch/>
        </p:blipFill>
        <p:spPr>
          <a:xfrm>
            <a:off x="4618374" y="1116345"/>
            <a:ext cx="6282919" cy="38661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B61EBEC-D0CA-456C-98A6-EDA1AC9FB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8A71EB-D327-4458-85FB-26336B2BA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0609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DB7B5E9-C3F2-2E49-BEA9-0B59799F8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Rank for different venues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0ACA52-54BD-9946-AEDD-DBABABD6288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50975" y="2649538"/>
            <a:ext cx="9604375" cy="218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37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93D0D1F-C0CE-416A-883C-BF1E03F63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BB6862-3393-46CC-9A80-E400B3206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B79318-7EE7-FB47-B65A-CB84B4364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51" y="1474970"/>
            <a:ext cx="2821967" cy="31449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700"/>
              <a:t>Visualization with cluster analysis in map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CD36A4A-123D-46E3-8A64-13B8B3F01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8" y="482170"/>
            <a:ext cx="7560115" cy="5149101"/>
            <a:chOff x="7463258" y="583365"/>
            <a:chExt cx="7560115" cy="518192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2361-DAF1-4420-BBBD-218F4138E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D6F994B-14BC-49BA-B34D-17DF3069A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AA257842-951D-B54D-90EA-75D0B57FB0A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8373" y="1156701"/>
            <a:ext cx="6282918" cy="378545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5EC7096-D0A6-471D-AE28-B68D7038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E98EB88-99B6-483D-B203-0D5D63100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668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BC298DB-2D5C-40A1-9A78-6B4A12198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5C2355B-7CE9-4192-9142-A41CA0A0C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ADA2C-13BC-2A47-874B-7830B0E89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5200" y="967167"/>
            <a:ext cx="4151306" cy="2374516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/>
              <a:t>Thanks</a:t>
            </a:r>
          </a:p>
        </p:txBody>
      </p:sp>
      <p:pic>
        <p:nvPicPr>
          <p:cNvPr id="7" name="Graphic 6" descr="Accept">
            <a:extLst>
              <a:ext uri="{FF2B5EF4-FFF2-40B4-BE49-F238E27FC236}">
                <a16:creationId xmlns:a16="http://schemas.microsoft.com/office/drawing/2014/main" id="{BD544CD6-5E85-4050-A3F7-EA7EBEB2D6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79869" y="805583"/>
            <a:ext cx="4660762" cy="466076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6D05ED8-39E4-42F8-92CB-704C2BD0D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79647" y="3526496"/>
            <a:ext cx="414993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5CE2E7C-6AA3-4710-825D-4CDDF788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256C6C3-0EDC-4651-AB37-9F26CFAA6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028645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Macintosh PowerPoint</Application>
  <PresentationFormat>Widescreen</PresentationFormat>
  <Paragraphs>10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Gallery</vt:lpstr>
      <vt:lpstr>Business &amp; Location select in Toronto</vt:lpstr>
      <vt:lpstr>Data input</vt:lpstr>
      <vt:lpstr>dAta processing with lat and long</vt:lpstr>
      <vt:lpstr>Data visualization with map for neighbor</vt:lpstr>
      <vt:lpstr>Venues generation for neighbors</vt:lpstr>
      <vt:lpstr>Rank for different venues</vt:lpstr>
      <vt:lpstr>Visualization with cluster analysis in map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&amp; Location select in Toronto</dc:title>
  <dc:creator>Ren, Yuxuan</dc:creator>
  <cp:lastModifiedBy>Ren, Yuxuan</cp:lastModifiedBy>
  <cp:revision>1</cp:revision>
  <dcterms:created xsi:type="dcterms:W3CDTF">2019-09-14T20:40:43Z</dcterms:created>
  <dcterms:modified xsi:type="dcterms:W3CDTF">2019-09-14T20:41:25Z</dcterms:modified>
</cp:coreProperties>
</file>